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3" r:id="rId5"/>
    <p:sldId id="272" r:id="rId6"/>
    <p:sldId id="264" r:id="rId7"/>
    <p:sldId id="266" r:id="rId8"/>
    <p:sldId id="268" r:id="rId9"/>
    <p:sldId id="269" r:id="rId10"/>
    <p:sldId id="271" r:id="rId11"/>
    <p:sldId id="273" r:id="rId12"/>
    <p:sldId id="274" r:id="rId13"/>
    <p:sldId id="275" r:id="rId14"/>
    <p:sldId id="276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1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52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2B3E-3CF2-4115-8A48-12453BE2A34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72CD8-6700-416A-8746-FC088C687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4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0F107-87C4-438B-A6A8-4BD9645AC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E810F5-6E4B-4560-AC27-ED007AE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46233-1F76-4522-A739-016F1A78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F85-E890-4B97-951A-FD4A8C41321F}" type="datetime1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6546F-F728-4CF2-AF5C-B03A5357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54F30-94B1-4F1D-8B14-22B69DFE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0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BA1D9-9D73-4E84-949E-36B66AC2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8D410-81E0-409A-A858-9AC0D2E17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B0291-AAFC-4FB6-8A4F-AFF1FCD3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11BB-963B-4522-9E1F-CAB5989CC887}" type="datetime1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7683C-6A45-42DE-9638-44287CE0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4CBFF-12EE-400D-B8BF-123F64F5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7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436709-D7D6-450C-8745-0999564B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C3909-2BFD-4D90-B918-5E9CD4D1E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44CEC-9039-464D-9857-4F8832F0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E8BB-CDB6-428F-9F04-FE8FF4E24E2B}" type="datetime1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97438-1FE0-4559-AED1-FC78D67A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5E57B-1FEB-45B9-A160-1E063266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7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88BD2-90D2-4141-B6B6-65FDC5DF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A81E7-553B-44FD-A21A-DF84E6DD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467186-A976-4F19-A489-3CB297A6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0396-2770-4DC6-9A7C-01FB6E75A636}" type="datetime1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EA21A-E003-4A28-B816-663E247F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EEE5E-6CD4-41C4-999B-5043EECA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7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9F85B-A849-498D-A9CA-3B6A4070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19C5FB-81C2-4CE0-89C8-FEC142AAB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DD712-5C36-45B5-901C-60AA1A8C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6B75-B07A-4EB0-9976-70917BF52C41}" type="datetime1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BEA84-02F0-4CFA-889A-7EA29C4F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547BD-B738-4433-96F3-2C48445D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061B9-2C38-4D6B-8C0D-6C798D6F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D390C-806F-4059-8C0F-EE7275211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F569A-E1B9-4FB3-903B-C6C37CCDE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FFBD2-68C4-4A1E-94FD-3691D416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2788-4649-4C6A-A68F-20F2A5A7C56D}" type="datetime1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CC44AB-1540-48CE-979F-182F238E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AC46A4-71C5-4C60-BBEF-1BCDA50D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B6010-0790-4BB2-B954-7EBEAED8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064DD5-B22D-4A27-9153-59D006BAD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E360FE-59AD-4410-ABD1-3F8CA9D32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449C81-C626-43E2-A3BC-6F29B11D7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B2DAB9-2EB1-4EE1-A7CC-8FC2CC1C6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6A989E-9799-44C3-98B5-0787A1C4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BF67-DE40-4082-9A07-516887E2C216}" type="datetime1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906560-F23C-46A6-9B7C-1A55BB52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B7C6BB-9B0C-40CF-BB04-659B0B03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2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E9D04-7E89-46FD-A523-9016F0F1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A1A29B-6EE9-4639-A9B3-84DF0CBF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A4D7-C773-41B9-BEF1-BF27A46909B6}" type="datetime1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E36734-88C5-4161-8E15-11CDB720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CFCBC6-1836-40E7-AD20-678678ED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5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200A8C-FCA9-4342-9FA7-57E10512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857-2C69-4153-AD51-41042BD018C3}" type="datetime1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9A3A3D-FC68-4285-875F-84A76CDB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E1556F-0B8D-41D4-82BB-A2E89A18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495FC-4771-48EC-8409-EFA37533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7A604-04A2-4CA4-96FF-5ED37794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A12B86-D7EA-47A9-A038-D2175737A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C00BE8-ECA3-4FDA-BDC4-1FAE6EC8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236E-8167-4303-AA2B-767FD174EC5B}" type="datetime1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A1D405-4E1D-421A-9DEC-02D5A07F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8AE08E-56D5-4F37-ADDB-767D28AE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2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042EF-9FD7-4256-8966-561B85B6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D80195-947C-4D79-9EF4-C69580B55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37D815-7BAD-41B6-B621-C60B3FC83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9CCDEA-DA76-4BEE-B909-46E0C5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A4A-1949-47F3-BFDB-73B169C5CDBE}" type="datetime1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74B9AA-2DE0-431E-9454-164E632C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0B713-8092-4389-909C-830D15BE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9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08C86-CD66-414F-9012-3E82FDD0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92DB5-86E7-424D-B8FD-C3F4FAD3F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934C2-55A4-44EA-A2A8-F7E5B5033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82B6C-14CC-46C4-9A1E-A470E33CEA06}" type="datetime1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419B7-61B3-403E-A700-E8FCE5FD1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5D104-C02D-444F-846B-F485FBFFB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74D2-5319-47C1-BDE0-772DD064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1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world.ru/osnovy/pip.html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a.phys.msu.ru/static/data/Geant4/acontent/aModel.11.high_scale.xlsx" TargetMode="External"/><Relationship Id="rId5" Type="http://schemas.openxmlformats.org/officeDocument/2006/relationships/hyperlink" Target="https://matplotlib.org/tutorials/introductory/sample_plots.html" TargetMode="External"/><Relationship Id="rId4" Type="http://schemas.openxmlformats.org/officeDocument/2006/relationships/hyperlink" Target="https://jupyter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527A-8FCE-4C27-B006-08CF06A0B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821" y="2311026"/>
            <a:ext cx="9144000" cy="239045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Основы 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Geant4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b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Лекция 5.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Визуализация результатов - 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python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4C50A-8998-4C56-B477-FF1A6F76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B8CABC8-3DE4-4396-8F85-183A5109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748" y="0"/>
            <a:ext cx="1546669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81D9C-2CCB-42B5-8B52-06B8A0FCB105}"/>
              </a:ext>
            </a:extLst>
          </p:cNvPr>
          <p:cNvSpPr txBox="1"/>
          <p:nvPr/>
        </p:nvSpPr>
        <p:spPr>
          <a:xfrm>
            <a:off x="5089057" y="6396335"/>
            <a:ext cx="201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МОСКВА 2020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9430449-F76F-414E-A9B0-C2A22F0E7EF1}"/>
              </a:ext>
            </a:extLst>
          </p:cNvPr>
          <p:cNvSpPr txBox="1">
            <a:spLocks/>
          </p:cNvSpPr>
          <p:nvPr/>
        </p:nvSpPr>
        <p:spPr>
          <a:xfrm>
            <a:off x="2107141" y="79545"/>
            <a:ext cx="7791601" cy="1075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МОСКОВСКИЙ ГОСУДАРСТВЕННЫЙ УНИВЕРСИТЕТ ИМЕНИ М.В. ЛОМОНОСОВА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8A0FAB3-85E7-4FBD-80E0-465FC03B5CED}"/>
              </a:ext>
            </a:extLst>
          </p:cNvPr>
          <p:cNvSpPr txBox="1">
            <a:spLocks/>
          </p:cNvSpPr>
          <p:nvPr/>
        </p:nvSpPr>
        <p:spPr>
          <a:xfrm>
            <a:off x="1519238" y="1155513"/>
            <a:ext cx="9144000" cy="719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ФИЗИЧЕСКИЙ ФАКУЛЬТЕТ</a:t>
            </a:r>
          </a:p>
          <a:p>
            <a:r>
              <a:rPr lang="ru-RU" dirty="0"/>
              <a:t>КАФЕДРА ФИЗИКИ УСКОРИТЕЛЕЙ И РАДИАЦИОННОЙ МЕДИЦИНЫ</a:t>
            </a:r>
          </a:p>
        </p:txBody>
      </p:sp>
    </p:spTree>
    <p:extLst>
      <p:ext uri="{BB962C8B-B14F-4D97-AF65-F5344CB8AC3E}">
        <p14:creationId xmlns:p14="http://schemas.microsoft.com/office/powerpoint/2010/main" val="285389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2E9A-2D90-4A22-A094-1BEBE4D1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17" y="9683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Добавим немного ошибок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F2E85E-3CB3-4AE1-A540-95C85DD4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551" y="1271588"/>
            <a:ext cx="3107263" cy="3085174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B09B02-7A2A-4E39-B8F7-2A1E9A61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B63C09-A5F3-498E-97C0-27E62639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243AA7-9DB8-48D6-9E22-3A618DC69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550" y="4356762"/>
            <a:ext cx="3107263" cy="23642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A7896D-25F8-42A3-89EB-3A801E2CB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543" y="1271588"/>
            <a:ext cx="4664490" cy="54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6AC5A-D4DE-48F6-A57A-FA1A8B60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901DF9-7228-4870-8FF0-50BCFBBBC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599566"/>
            <a:ext cx="5270500" cy="395287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CD4F94-4D24-47EB-87BA-74C3ECB4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F046FE-8F79-4A96-98F5-3B9ACB89F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77" y="1599566"/>
            <a:ext cx="5020947" cy="37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2E9A-2D90-4A22-A094-1BEBE4D1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17" y="9683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Цветовые карты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B09B02-7A2A-4E39-B8F7-2A1E9A61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12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B63C09-A5F3-498E-97C0-27E62639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E8A18B54-DCF1-4F3D-B8DB-0046F9C4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9B5E84-BA67-4828-B9CF-D152F14C1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87" y="1422400"/>
            <a:ext cx="3943351" cy="5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B85B4-0C41-4A22-A976-E1C85B38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6A5021-654D-4FD5-A944-D8213C6E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13</a:t>
            </a:fld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C36A17C-EF7B-4E21-9853-724999025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6" y="956865"/>
            <a:ext cx="6592359" cy="4944269"/>
          </a:xfrm>
        </p:spPr>
      </p:pic>
    </p:spTree>
    <p:extLst>
      <p:ext uri="{BB962C8B-B14F-4D97-AF65-F5344CB8AC3E}">
        <p14:creationId xmlns:p14="http://schemas.microsoft.com/office/powerpoint/2010/main" val="360426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2E9A-2D90-4A22-A094-1BEBE4D1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17" y="9683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Практика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AAED1-5953-42CE-8CA4-62DBCFCD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Визуализировать</a:t>
            </a:r>
            <a:r>
              <a:rPr lang="en-US" dirty="0"/>
              <a:t> </a:t>
            </a:r>
            <a:r>
              <a:rPr lang="ru-RU" dirty="0"/>
              <a:t>файл </a:t>
            </a:r>
            <a:r>
              <a:rPr lang="en-US" dirty="0"/>
              <a:t>[5]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B09B02-7A2A-4E39-B8F7-2A1E9A61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14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B63C09-A5F3-498E-97C0-27E62639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7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6BC2B-3B90-443B-A529-B161C652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17" y="9683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Полезные ссылки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44EA2-3AD8-473F-A4BD-448DBAFE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897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https://www.python.org/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https://pythonworld.ru/osnovy/pip.html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https://jupyter.org/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https://matplotlib.org/tutorials/introductory/sample_plots.html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6"/>
              </a:rPr>
              <a:t>http://hea.phys.msu.ru/static/data/Geant4/acontent/aModel.11.high_scale.xlsx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494CAB-0200-4686-A083-102FE124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11E24A-284F-47F4-8A7E-1EA002B0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9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2E9A-2D90-4A22-A094-1BEBE4D1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17" y="9683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Что потребуется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AAED1-5953-42CE-8CA4-62DBCFCD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3.6.8 </a:t>
            </a:r>
            <a:r>
              <a:rPr lang="ru-RU" dirty="0"/>
              <a:t>и выше с пакетами</a:t>
            </a:r>
            <a:r>
              <a:rPr lang="en-US" dirty="0"/>
              <a:t> [1, 2]</a:t>
            </a:r>
            <a:endParaRPr lang="ru-RU" dirty="0"/>
          </a:p>
          <a:p>
            <a:pPr lvl="1"/>
            <a:r>
              <a:rPr lang="en-US" dirty="0" err="1"/>
              <a:t>numpy</a:t>
            </a:r>
            <a:endParaRPr lang="en-US" dirty="0"/>
          </a:p>
          <a:p>
            <a:pPr lvl="1"/>
            <a:r>
              <a:rPr lang="en-US" dirty="0"/>
              <a:t>pandas</a:t>
            </a:r>
          </a:p>
          <a:p>
            <a:pPr lvl="1"/>
            <a:r>
              <a:rPr lang="en-US" dirty="0"/>
              <a:t>matplotlib</a:t>
            </a:r>
            <a:endParaRPr lang="ru-RU" dirty="0"/>
          </a:p>
          <a:p>
            <a:pPr lvl="1"/>
            <a:r>
              <a:rPr lang="en-US" dirty="0" err="1"/>
              <a:t>openpyexcel</a:t>
            </a:r>
            <a:endParaRPr lang="en-US" dirty="0"/>
          </a:p>
          <a:p>
            <a:r>
              <a:rPr lang="en-US" dirty="0" err="1"/>
              <a:t>Jupyter</a:t>
            </a:r>
            <a:r>
              <a:rPr lang="en-US" dirty="0"/>
              <a:t> notebook [3]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B09B02-7A2A-4E39-B8F7-2A1E9A61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B63C09-A5F3-498E-97C0-27E62639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7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2E9A-2D90-4A22-A094-1BEBE4D1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17" y="9683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Импортирование пакетов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AAED1-5953-42CE-8CA4-62DBCFCD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подключения</a:t>
            </a:r>
            <a:r>
              <a:rPr lang="en-US" dirty="0"/>
              <a:t> </a:t>
            </a:r>
            <a:r>
              <a:rPr lang="ru-RU" dirty="0"/>
              <a:t>пакетов в</a:t>
            </a:r>
            <a:r>
              <a:rPr lang="en-US" dirty="0"/>
              <a:t> python </a:t>
            </a:r>
            <a:r>
              <a:rPr lang="ru-RU" dirty="0"/>
              <a:t>используется оператор </a:t>
            </a:r>
            <a:r>
              <a:rPr lang="en-US" dirty="0"/>
              <a:t>import: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В рамках нашей задачи нам потребуются пакеты </a:t>
            </a:r>
          </a:p>
          <a:p>
            <a:pPr lvl="1"/>
            <a:r>
              <a:rPr lang="en-US" dirty="0" err="1"/>
              <a:t>numpy</a:t>
            </a:r>
            <a:r>
              <a:rPr lang="en-US" dirty="0"/>
              <a:t> </a:t>
            </a:r>
            <a:r>
              <a:rPr lang="ru-RU" dirty="0"/>
              <a:t>для работы с массивами, векторами и матрицами</a:t>
            </a:r>
          </a:p>
          <a:p>
            <a:pPr lvl="1"/>
            <a:r>
              <a:rPr lang="en-US" dirty="0"/>
              <a:t>pandas </a:t>
            </a:r>
            <a:r>
              <a:rPr lang="ru-RU" dirty="0"/>
              <a:t>для чтения / записи и представления данных</a:t>
            </a:r>
          </a:p>
          <a:p>
            <a:pPr lvl="1"/>
            <a:r>
              <a:rPr lang="en-US" dirty="0"/>
              <a:t>matplotlib </a:t>
            </a:r>
            <a:r>
              <a:rPr lang="ru-RU" dirty="0"/>
              <a:t>для построения графиков</a:t>
            </a:r>
            <a:endParaRPr lang="en-US" dirty="0"/>
          </a:p>
          <a:p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B09B02-7A2A-4E39-B8F7-2A1E9A61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B63C09-A5F3-498E-97C0-27E62639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F1CEF7-5909-4958-B540-0C2051F48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2600325"/>
            <a:ext cx="32956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2E9A-2D90-4A22-A094-1BEBE4D1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17" y="9683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Простейший пример построения графика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AAED1-5953-42CE-8CA4-62DBCFCD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B09B02-7A2A-4E39-B8F7-2A1E9A61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4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B63C09-A5F3-498E-97C0-27E62639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61240D1-205A-48C0-A40F-3ACA1D14FE9F}"/>
              </a:ext>
            </a:extLst>
          </p:cNvPr>
          <p:cNvGrpSpPr/>
          <p:nvPr/>
        </p:nvGrpSpPr>
        <p:grpSpPr>
          <a:xfrm>
            <a:off x="3377201" y="1155852"/>
            <a:ext cx="5588880" cy="5327498"/>
            <a:chOff x="3377201" y="1155852"/>
            <a:chExt cx="5588880" cy="532749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FAED2DF-A827-46F7-B724-3FD46EE5B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7201" y="1155852"/>
              <a:ext cx="5588879" cy="195794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5B61F34-4564-4966-AB3B-727B9204E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7201" y="3076485"/>
              <a:ext cx="5588880" cy="3406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44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25E6C-2220-487B-A05A-86C7C4DC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9CF25F3-5416-45FC-A095-38E728F11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4" y="811213"/>
            <a:ext cx="7393516" cy="554513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F1E37D-6E2D-4870-836B-53EB9C96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7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2E9A-2D90-4A22-A094-1BEBE4D1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17" y="9683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Пример с чтением данных из файла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AAED1-5953-42CE-8CA4-62DBCFCD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B09B02-7A2A-4E39-B8F7-2A1E9A61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6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B63C09-A5F3-498E-97C0-27E62639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7CEEA-FC6E-4368-A286-E22699DA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36" y="1270795"/>
            <a:ext cx="2317127" cy="50530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73B857-5203-4BA5-92D0-293C66167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648" y="1270795"/>
            <a:ext cx="4293352" cy="50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77D9F-35D5-4EC3-9C87-B84C846C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ACA270-EC22-49DB-AC7C-832376D7F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234" y="365125"/>
            <a:ext cx="6971532" cy="527605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57896E-B290-4CE8-9091-65999415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9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2E9A-2D90-4A22-A094-1BEBE4D1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17" y="9683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Несколько графиков на одном полотне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A0B775-2295-4A46-8849-42722FE2A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142" y="1422400"/>
            <a:ext cx="2891896" cy="3367537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B09B02-7A2A-4E39-B8F7-2A1E9A61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8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B63C09-A5F3-498E-97C0-27E62639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80501E-2FD2-4D86-BA4E-BABA3496F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142" y="4778137"/>
            <a:ext cx="2891896" cy="1783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CB8E2-4621-40CA-A92C-7FDC6D919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909" y="1422400"/>
            <a:ext cx="2542402" cy="51392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B58900-A754-4CBE-B065-ABA77DAEA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183" y="1422400"/>
            <a:ext cx="2343442" cy="51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0CA81-8C99-44D8-BC06-AE08706E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C9D63F-1632-464A-B3D5-EC34591B4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981" y="869950"/>
            <a:ext cx="6850038" cy="51181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A6FDCF-7722-48E9-8D7D-03EAEB52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74D2-5319-47C1-BDE0-772DD06471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11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200</Words>
  <Application>Microsoft Office PowerPoint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Основы Geant4. Лекция 5. Визуализация результатов - python</vt:lpstr>
      <vt:lpstr>Что потребуется</vt:lpstr>
      <vt:lpstr>Импортирование пакетов</vt:lpstr>
      <vt:lpstr>Простейший пример построения графика</vt:lpstr>
      <vt:lpstr>Презентация PowerPoint</vt:lpstr>
      <vt:lpstr>Пример с чтением данных из файла</vt:lpstr>
      <vt:lpstr>Презентация PowerPoint</vt:lpstr>
      <vt:lpstr>Несколько графиков на одном полотне</vt:lpstr>
      <vt:lpstr>Презентация PowerPoint</vt:lpstr>
      <vt:lpstr>Добавим немного ошибок</vt:lpstr>
      <vt:lpstr>Презентация PowerPoint</vt:lpstr>
      <vt:lpstr>Цветовые карты</vt:lpstr>
      <vt:lpstr>Презентация PowerPoint</vt:lpstr>
      <vt:lpstr>Практика</vt:lpstr>
      <vt:lpstr>Полезные ссылки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для самых маленьких. Лекция 2.  Детекторы и геометрия.</dc:title>
  <dc:creator>Сергей Золотов</dc:creator>
  <cp:lastModifiedBy>Сергей Золотов</cp:lastModifiedBy>
  <cp:revision>57</cp:revision>
  <dcterms:created xsi:type="dcterms:W3CDTF">2020-10-16T18:49:19Z</dcterms:created>
  <dcterms:modified xsi:type="dcterms:W3CDTF">2020-11-20T09:43:08Z</dcterms:modified>
</cp:coreProperties>
</file>